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Relationship Id="rId32" Type="http://schemas.openxmlformats.org/officeDocument/2006/relationships/image" Target="../media/image9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158.png"/><Relationship Id="rId23" Type="http://schemas.openxmlformats.org/officeDocument/2006/relationships/image" Target="../media/image159.png"/><Relationship Id="rId24" Type="http://schemas.openxmlformats.org/officeDocument/2006/relationships/image" Target="../media/image160.png"/><Relationship Id="rId25" Type="http://schemas.openxmlformats.org/officeDocument/2006/relationships/image" Target="../media/image161.png"/><Relationship Id="rId26" Type="http://schemas.openxmlformats.org/officeDocument/2006/relationships/image" Target="../media/image162.png"/><Relationship Id="rId27" Type="http://schemas.openxmlformats.org/officeDocument/2006/relationships/image" Target="../media/image163.png"/><Relationship Id="rId28" Type="http://schemas.openxmlformats.org/officeDocument/2006/relationships/image" Target="../media/image164.png"/><Relationship Id="rId29" Type="http://schemas.openxmlformats.org/officeDocument/2006/relationships/image" Target="../media/image165.png"/><Relationship Id="rId30" Type="http://schemas.openxmlformats.org/officeDocument/2006/relationships/image" Target="../media/image166.png"/><Relationship Id="rId31" Type="http://schemas.openxmlformats.org/officeDocument/2006/relationships/image" Target="../media/image167.png"/><Relationship Id="rId32" Type="http://schemas.openxmlformats.org/officeDocument/2006/relationships/image" Target="../media/image168.png"/><Relationship Id="rId33" Type="http://schemas.openxmlformats.org/officeDocument/2006/relationships/image" Target="../media/image169.png"/><Relationship Id="rId34" Type="http://schemas.openxmlformats.org/officeDocument/2006/relationships/image" Target="../media/image170.png"/><Relationship Id="rId35" Type="http://schemas.openxmlformats.org/officeDocument/2006/relationships/image" Target="../media/image171.png"/><Relationship Id="rId36" Type="http://schemas.openxmlformats.org/officeDocument/2006/relationships/image" Target="../media/image172.png"/><Relationship Id="rId37" Type="http://schemas.openxmlformats.org/officeDocument/2006/relationships/image" Target="../media/image173.png"/><Relationship Id="rId38" Type="http://schemas.openxmlformats.org/officeDocument/2006/relationships/image" Target="../media/image1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6830" y="407914"/>
            <a:ext cx="1643548" cy="9047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59477" y="2451930"/>
            <a:ext cx="25236508" cy="42110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268" y="542081"/>
            <a:ext cx="4420252" cy="590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202" y="9065668"/>
              <a:ext cx="1984356" cy="5211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8057" y="1258871"/>
            <a:ext cx="1807685" cy="1807685"/>
            <a:chOff x="9618057" y="1258871"/>
            <a:chExt cx="1807685" cy="18076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8057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50465" y="1258871"/>
            <a:ext cx="1807685" cy="1807685"/>
            <a:chOff x="10850465" y="1258871"/>
            <a:chExt cx="1807685" cy="18076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0465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416" y="623787"/>
            <a:ext cx="11592336" cy="4211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2491" y="6050939"/>
            <a:ext cx="12793093" cy="7402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543" y="3561411"/>
            <a:ext cx="2361072" cy="16258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3609" y="3975474"/>
            <a:ext cx="1532060" cy="729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80631" y="4271701"/>
            <a:ext cx="721839" cy="18487"/>
            <a:chOff x="3380631" y="4271701"/>
            <a:chExt cx="721839" cy="18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0631" y="4271701"/>
              <a:ext cx="721839" cy="184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6943" y="3543503"/>
            <a:ext cx="2351691" cy="1626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92732" y="3975474"/>
            <a:ext cx="1532060" cy="7291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09764" y="4271701"/>
            <a:ext cx="721839" cy="18487"/>
            <a:chOff x="8809764" y="4271701"/>
            <a:chExt cx="721839" cy="1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9764" y="4271701"/>
              <a:ext cx="721839" cy="184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5067" y="5150369"/>
            <a:ext cx="2361863" cy="16258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63609" y="5564426"/>
            <a:ext cx="2680222" cy="7291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80631" y="5860659"/>
            <a:ext cx="721839" cy="18487"/>
            <a:chOff x="3380631" y="5860659"/>
            <a:chExt cx="721839" cy="184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0631" y="5860659"/>
              <a:ext cx="721839" cy="184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57506" y="5132457"/>
            <a:ext cx="2351720" cy="16266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02256" y="5564426"/>
            <a:ext cx="2145622" cy="10782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09764" y="5860659"/>
            <a:ext cx="721839" cy="18487"/>
            <a:chOff x="8809764" y="5860659"/>
            <a:chExt cx="721839" cy="184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09764" y="5860659"/>
              <a:ext cx="721839" cy="1848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99716" y="3543500"/>
            <a:ext cx="2351719" cy="16266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4828" y="3970474"/>
            <a:ext cx="2680222" cy="7291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51942" y="4266707"/>
            <a:ext cx="721839" cy="18487"/>
            <a:chOff x="13451942" y="4266707"/>
            <a:chExt cx="721839" cy="184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51942" y="4266707"/>
              <a:ext cx="721839" cy="184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796620" y="-3526069"/>
            <a:ext cx="13523607" cy="860374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0440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3626" y="1075284"/>
            <a:ext cx="5443713" cy="27283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24125" y="3322896"/>
            <a:ext cx="13910999" cy="19640"/>
            <a:chOff x="2324125" y="3322896"/>
            <a:chExt cx="13910999" cy="196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4125" y="3322896"/>
              <a:ext cx="13910999" cy="19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0679" y="3608961"/>
            <a:ext cx="5424446" cy="5424446"/>
            <a:chOff x="10810679" y="3608961"/>
            <a:chExt cx="5424446" cy="54244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0679" y="3608961"/>
              <a:ext cx="5424446" cy="54244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4552" y="4279923"/>
            <a:ext cx="7147506" cy="19295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30573" y="3235189"/>
            <a:ext cx="13910999" cy="19640"/>
            <a:chOff x="2330573" y="3235189"/>
            <a:chExt cx="13910999" cy="196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0573" y="3235189"/>
              <a:ext cx="13910999" cy="1964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31863" y="6176430"/>
            <a:ext cx="7165041" cy="19200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3561" y="435959"/>
              <a:ext cx="1362109" cy="35771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8256" y="5196396"/>
            <a:ext cx="10636797" cy="9045664"/>
            <a:chOff x="12308256" y="5196396"/>
            <a:chExt cx="10636797" cy="9045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8256" y="5196396"/>
              <a:ext cx="10636797" cy="90456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1698" y="2235770"/>
            <a:ext cx="2578119" cy="2383208"/>
            <a:chOff x="5801698" y="2235770"/>
            <a:chExt cx="2578119" cy="2383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1698" y="2235770"/>
              <a:ext cx="2578119" cy="2383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549" y="7623017"/>
            <a:ext cx="6656851" cy="3268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91784" y="1472305"/>
            <a:ext cx="2578119" cy="2541023"/>
            <a:chOff x="2191784" y="1472305"/>
            <a:chExt cx="2578119" cy="25410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1784" y="1472305"/>
              <a:ext cx="2578119" cy="25410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53954" y="2844481"/>
            <a:ext cx="2147985" cy="12779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3561" y="435959"/>
              <a:ext cx="1362109" cy="35771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04732" y="8396281"/>
            <a:ext cx="540345" cy="540345"/>
            <a:chOff x="7704732" y="8396281"/>
            <a:chExt cx="540345" cy="5403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4732" y="8396281"/>
              <a:ext cx="540345" cy="54034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77630" y="2146403"/>
            <a:ext cx="2109890" cy="12970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52713" y="2235770"/>
            <a:ext cx="2578119" cy="2383208"/>
            <a:chOff x="13352713" y="2235770"/>
            <a:chExt cx="2578119" cy="23832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52713" y="2235770"/>
              <a:ext cx="2578119" cy="23832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0138" y="1472305"/>
            <a:ext cx="2578119" cy="2541023"/>
            <a:chOff x="9730138" y="1472305"/>
            <a:chExt cx="2578119" cy="25410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0138" y="1472305"/>
              <a:ext cx="2578119" cy="25410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14536" y="2844481"/>
            <a:ext cx="2109890" cy="127795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06503" y="2155927"/>
            <a:ext cx="2147985" cy="128748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833487" y="5556208"/>
            <a:ext cx="2578119" cy="2383208"/>
            <a:chOff x="6833487" y="5556208"/>
            <a:chExt cx="2578119" cy="23832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33487" y="5556208"/>
              <a:ext cx="2578119" cy="23832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50428" y="4840034"/>
            <a:ext cx="2578119" cy="2541023"/>
            <a:chOff x="2950428" y="4840034"/>
            <a:chExt cx="2578119" cy="254102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50428" y="4840034"/>
              <a:ext cx="2578119" cy="254102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85747" y="6164927"/>
            <a:ext cx="2167033" cy="127795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36275" y="5523659"/>
            <a:ext cx="2109890" cy="12779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58990" y="5556208"/>
            <a:ext cx="2578119" cy="2383208"/>
            <a:chOff x="13858990" y="5556208"/>
            <a:chExt cx="2578119" cy="238320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58990" y="5556208"/>
              <a:ext cx="2578119" cy="23832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44812" y="5030240"/>
            <a:ext cx="2578119" cy="2541023"/>
            <a:chOff x="10344812" y="5030240"/>
            <a:chExt cx="2578119" cy="254102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44812" y="5030240"/>
              <a:ext cx="2578119" cy="254102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11242" y="6155404"/>
            <a:ext cx="2147985" cy="129700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21147" y="5704337"/>
            <a:ext cx="2147985" cy="1297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1066" y="-4946143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096" y="2633941"/>
            <a:ext cx="9734760" cy="62468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342" y="1814132"/>
            <a:ext cx="6474148" cy="45798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561" y="435959"/>
              <a:ext cx="1362109" cy="3577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201605" y="2147749"/>
            <a:ext cx="540345" cy="540345"/>
            <a:chOff x="6201605" y="2147749"/>
            <a:chExt cx="540345" cy="5403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2055" y="6737055"/>
            <a:ext cx="4006143" cy="990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896" y="2347817"/>
            <a:ext cx="6355050" cy="5738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6255" y="6737055"/>
            <a:ext cx="3455724" cy="9904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2577" y="2386122"/>
            <a:ext cx="4922736" cy="56614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5093" y="6737055"/>
            <a:ext cx="2702182" cy="990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3934" y="2386122"/>
            <a:ext cx="5105260" cy="56976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2693" y="6730817"/>
            <a:ext cx="6696353" cy="9904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05" y="2347817"/>
            <a:ext cx="4967146" cy="5738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4091" y="6335677"/>
            <a:ext cx="14020709" cy="14286"/>
            <a:chOff x="2324091" y="6335677"/>
            <a:chExt cx="1402070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2324091" y="6335677"/>
              <a:ext cx="14020709" cy="142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827" y="1083036"/>
            <a:ext cx="9578370" cy="27261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7630" y="4835153"/>
            <a:ext cx="118608" cy="118608"/>
            <a:chOff x="5807630" y="4835153"/>
            <a:chExt cx="118608" cy="1186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7630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8947" y="4835153"/>
            <a:ext cx="118608" cy="118608"/>
            <a:chOff x="9588947" y="4835153"/>
            <a:chExt cx="118608" cy="1186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88947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9207" y="4835153"/>
            <a:ext cx="118608" cy="118608"/>
            <a:chOff x="13369207" y="4835153"/>
            <a:chExt cx="118608" cy="1186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9207" y="4835153"/>
              <a:ext cx="118608" cy="1186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561" y="435959"/>
              <a:ext cx="1362109" cy="3577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063" y="6831667"/>
            <a:ext cx="16756828" cy="10465061"/>
            <a:chOff x="112063" y="6831667"/>
            <a:chExt cx="16756828" cy="10465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63" y="6831667"/>
              <a:ext cx="16756828" cy="104650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3150" y="1068912"/>
            <a:ext cx="12534398" cy="27526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088" y="4313918"/>
            <a:ext cx="1213763" cy="13927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305" y="5224829"/>
            <a:ext cx="4428978" cy="10867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7101" y="4506987"/>
            <a:ext cx="3662510" cy="9598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8287" y="6181408"/>
            <a:ext cx="944007" cy="5486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07701" y="4323309"/>
            <a:ext cx="1013915" cy="13740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8905" y="5137144"/>
            <a:ext cx="3957140" cy="8242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1682" y="4506987"/>
            <a:ext cx="3842672" cy="9598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8905" y="5853163"/>
            <a:ext cx="903645" cy="5486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2506" y="6994159"/>
            <a:ext cx="1060096" cy="13828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55305" y="7808001"/>
            <a:ext cx="3972397" cy="19136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56625" y="7167091"/>
            <a:ext cx="1893529" cy="8992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8287" y="9574255"/>
            <a:ext cx="1277540" cy="5486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96711" y="6984773"/>
            <a:ext cx="1043306" cy="1392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41206" y="7177844"/>
            <a:ext cx="3735234" cy="9598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65354" y="9321296"/>
            <a:ext cx="2214159" cy="548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4091" y="6824524"/>
            <a:ext cx="14020709" cy="14286"/>
            <a:chOff x="2324091" y="6824524"/>
            <a:chExt cx="14020709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324091" y="6824524"/>
              <a:ext cx="1402070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4987" y="6824524"/>
            <a:ext cx="4578916" cy="14286"/>
            <a:chOff x="7044987" y="6824524"/>
            <a:chExt cx="457891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7044987" y="6824524"/>
              <a:ext cx="457891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4305" y="5015189"/>
            <a:ext cx="1139156" cy="1139156"/>
            <a:chOff x="2814305" y="5015189"/>
            <a:chExt cx="1139156" cy="113915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14305" y="5015189"/>
              <a:ext cx="1139156" cy="11391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4305" y="7514450"/>
            <a:ext cx="1072569" cy="1072569"/>
            <a:chOff x="2814305" y="7514450"/>
            <a:chExt cx="1072569" cy="10725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14305" y="7514450"/>
              <a:ext cx="1072569" cy="10725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51507" y="7497970"/>
            <a:ext cx="1120640" cy="1120640"/>
            <a:chOff x="10651507" y="7497970"/>
            <a:chExt cx="1120640" cy="11206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51507" y="7497970"/>
              <a:ext cx="1120640" cy="1120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71537" y="5030240"/>
            <a:ext cx="1047320" cy="1047320"/>
            <a:chOff x="10671537" y="5030240"/>
            <a:chExt cx="1047320" cy="10473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71537" y="5030240"/>
              <a:ext cx="1047320" cy="104732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93189" y="363331"/>
            <a:ext cx="884385" cy="4939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90315" y="363331"/>
            <a:ext cx="1404909" cy="4939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26124" y="923121"/>
            <a:ext cx="1110985" cy="95804"/>
            <a:chOff x="15326124" y="923121"/>
            <a:chExt cx="1110985" cy="9580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268335" y="363331"/>
            <a:ext cx="1302366" cy="4941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49336" y="309769"/>
            <a:ext cx="1738535" cy="527340"/>
            <a:chOff x="749336" y="309769"/>
            <a:chExt cx="1738535" cy="52734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49336" y="309769"/>
              <a:ext cx="1738535" cy="527340"/>
              <a:chOff x="749336" y="309769"/>
              <a:chExt cx="1738535" cy="52734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49336" y="309769"/>
                <a:ext cx="1738535" cy="52734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3561" y="435959"/>
              <a:ext cx="1362109" cy="35771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44496" y="1959736"/>
            <a:ext cx="540345" cy="540345"/>
            <a:chOff x="10044496" y="1959736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44496" y="1959736"/>
              <a:ext cx="540345" cy="5403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030715" y="7969334"/>
            <a:ext cx="3734673" cy="13623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4837460" y="4315523"/>
            <a:ext cx="5252918" cy="4618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86865" y="1004639"/>
            <a:ext cx="8010391" cy="14286"/>
            <a:chOff x="-186865" y="1004639"/>
            <a:chExt cx="8010391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6865" y="1004639"/>
              <a:ext cx="801039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79" y="633085"/>
            <a:ext cx="2535071" cy="768948"/>
            <a:chOff x="7818179" y="633085"/>
            <a:chExt cx="2535071" cy="7689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8179" y="633085"/>
              <a:ext cx="2535071" cy="7689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4794" y="817090"/>
            <a:ext cx="1986187" cy="5216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53250" y="1004639"/>
            <a:ext cx="8010391" cy="14286"/>
            <a:chOff x="10353250" y="1004639"/>
            <a:chExt cx="8010391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3250" y="1004639"/>
              <a:ext cx="8010391" cy="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7329" y="3355565"/>
            <a:ext cx="12704903" cy="39262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2023-07-11T18:27:01Z</dcterms:created>
  <dcterms:modified xsi:type="dcterms:W3CDTF">2023-07-11T18:27:01Z</dcterms:modified>
</cp:coreProperties>
</file>